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562e5e9a7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562e5e9a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562e5e9a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f562e5e9a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562e5e9a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f562e5e9a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562e5e9a7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562e5e9a7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562e5e9a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562e5e9a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562e5e9a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f562e5e9a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f562e5e9a7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f562e5e9a7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562e5e9a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f562e5e9a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562e5e9a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562e5e9a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f562e5e9a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f562e5e9a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562e5e9a7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562e5e9a7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562e5e9a7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562e5e9a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f562e5e9a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f562e5e9a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f562e5e9a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f562e5e9a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562e5e9a7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f562e5e9a7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f562e5e9a7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f562e5e9a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562e5e9a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f562e5e9a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f562e5e9a7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f562e5e9a7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f562e5e9a7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f562e5e9a7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f562e5e9a7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f562e5e9a7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562e5e9a7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f562e5e9a7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562e5e9a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562e5e9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f562e5e9a7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f562e5e9a7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f562e5e9a7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f562e5e9a7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562e5e9a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562e5e9a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562e5e9a7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562e5e9a7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562e5e9a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f562e5e9a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562e5e9a7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562e5e9a7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562e5e9a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562e5e9a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562e5e9a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562e5e9a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Jump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you see IN jump </a:t>
            </a:r>
            <a:r>
              <a:rPr lang="en"/>
              <a:t>inside</a:t>
            </a:r>
            <a:r>
              <a:rPr lang="en"/>
              <a:t> your personal space.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you see OUT jump outside your personal space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 Ready!!!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IN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0000">
                <a:solidFill>
                  <a:schemeClr val="dk1"/>
                </a:solidFill>
              </a:rPr>
              <a:t>OUT</a:t>
            </a:r>
            <a:endParaRPr b="1"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